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5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>
        <p:scale>
          <a:sx n="106" d="100"/>
          <a:sy n="106" d="100"/>
        </p:scale>
        <p:origin x="31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3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5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8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0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4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9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1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B2838-96D6-F646-ADBA-F2F9622C9E2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E3CA-CBB8-3844-B815-7CB2AF062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52C15A-3D1C-B433-541E-0ACFC5E4325C}"/>
              </a:ext>
            </a:extLst>
          </p:cNvPr>
          <p:cNvSpPr txBox="1"/>
          <p:nvPr/>
        </p:nvSpPr>
        <p:spPr>
          <a:xfrm>
            <a:off x="1599288" y="1709831"/>
            <a:ext cx="3137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 SE" panose="03050602040202020205" pitchFamily="66" charset="77"/>
              </a:rPr>
              <a:t>Find ”Squares” A-L below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86FB5-D1F7-28A3-14D5-B045380B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381"/>
            <a:ext cx="6858000" cy="6995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60CC2-0947-59DE-7164-5ED7032EDBC7}"/>
              </a:ext>
            </a:extLst>
          </p:cNvPr>
          <p:cNvSpPr txBox="1"/>
          <p:nvPr/>
        </p:nvSpPr>
        <p:spPr>
          <a:xfrm>
            <a:off x="709863" y="3865516"/>
            <a:ext cx="418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A7070-7675-E3EE-7FA7-C6F0D0AA5065}"/>
              </a:ext>
            </a:extLst>
          </p:cNvPr>
          <p:cNvSpPr txBox="1"/>
          <p:nvPr/>
        </p:nvSpPr>
        <p:spPr>
          <a:xfrm>
            <a:off x="485282" y="4980824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F571F-1D9C-E040-0BC3-112B8D525DA6}"/>
              </a:ext>
            </a:extLst>
          </p:cNvPr>
          <p:cNvSpPr txBox="1"/>
          <p:nvPr/>
        </p:nvSpPr>
        <p:spPr>
          <a:xfrm>
            <a:off x="670571" y="585982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99958-98AA-1802-407F-64F57943E96E}"/>
              </a:ext>
            </a:extLst>
          </p:cNvPr>
          <p:cNvSpPr txBox="1"/>
          <p:nvPr/>
        </p:nvSpPr>
        <p:spPr>
          <a:xfrm>
            <a:off x="678585" y="633052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ECC9E-1EF5-B433-F5F5-E912AF5668A1}"/>
              </a:ext>
            </a:extLst>
          </p:cNvPr>
          <p:cNvSpPr txBox="1"/>
          <p:nvPr/>
        </p:nvSpPr>
        <p:spPr>
          <a:xfrm>
            <a:off x="421105" y="726656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3B3A8-5D9B-E6C4-9AA4-40CEA3D9B840}"/>
              </a:ext>
            </a:extLst>
          </p:cNvPr>
          <p:cNvSpPr txBox="1"/>
          <p:nvPr/>
        </p:nvSpPr>
        <p:spPr>
          <a:xfrm>
            <a:off x="3339777" y="3836681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F0255-3AB1-DFF4-693C-151A6709032C}"/>
              </a:ext>
            </a:extLst>
          </p:cNvPr>
          <p:cNvSpPr txBox="1"/>
          <p:nvPr/>
        </p:nvSpPr>
        <p:spPr>
          <a:xfrm>
            <a:off x="3363841" y="4748593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DF6E3-8465-DB8F-6DBF-1E8AEF445C93}"/>
              </a:ext>
            </a:extLst>
          </p:cNvPr>
          <p:cNvSpPr txBox="1"/>
          <p:nvPr/>
        </p:nvSpPr>
        <p:spPr>
          <a:xfrm>
            <a:off x="3339777" y="5806567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F9669-3D86-7A4B-EB1E-B6106B3A704B}"/>
              </a:ext>
            </a:extLst>
          </p:cNvPr>
          <p:cNvSpPr txBox="1"/>
          <p:nvPr/>
        </p:nvSpPr>
        <p:spPr>
          <a:xfrm>
            <a:off x="3276253" y="7182895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53D59-EBE7-D1F0-518C-078D4AD98727}"/>
              </a:ext>
            </a:extLst>
          </p:cNvPr>
          <p:cNvSpPr txBox="1"/>
          <p:nvPr/>
        </p:nvSpPr>
        <p:spPr>
          <a:xfrm>
            <a:off x="5446605" y="5806567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AC7F3-EBA2-7577-657A-8AFE25BBE810}"/>
              </a:ext>
            </a:extLst>
          </p:cNvPr>
          <p:cNvSpPr txBox="1"/>
          <p:nvPr/>
        </p:nvSpPr>
        <p:spPr>
          <a:xfrm>
            <a:off x="5829532" y="735133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L</a:t>
            </a:r>
          </a:p>
        </p:txBody>
      </p:sp>
      <p:pic>
        <p:nvPicPr>
          <p:cNvPr id="18" name="Graphic 17" descr="Marker outline">
            <a:extLst>
              <a:ext uri="{FF2B5EF4-FFF2-40B4-BE49-F238E27FC236}">
                <a16:creationId xmlns:a16="http://schemas.microsoft.com/office/drawing/2014/main" id="{BBA216CD-8A61-792C-C4CA-DFF1F7CC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086" y="2776260"/>
            <a:ext cx="1007202" cy="1007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835DEE-E409-201C-2CDF-DC0DC74D71F4}"/>
              </a:ext>
            </a:extLst>
          </p:cNvPr>
          <p:cNvSpPr txBox="1"/>
          <p:nvPr/>
        </p:nvSpPr>
        <p:spPr>
          <a:xfrm>
            <a:off x="564004" y="3141650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halkboard SE" panose="03050602040202020205" pitchFamily="66" charset="7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1160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ign on a pole&#10;&#10;Description automatically generated with low confidence">
            <a:extLst>
              <a:ext uri="{FF2B5EF4-FFF2-40B4-BE49-F238E27FC236}">
                <a16:creationId xmlns:a16="http://schemas.microsoft.com/office/drawing/2014/main" id="{66B2FBDB-6511-99A5-FB04-496CA1BFC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9" t="28965" r="27026" b="39382"/>
          <a:stretch/>
        </p:blipFill>
        <p:spPr>
          <a:xfrm>
            <a:off x="148489" y="6192904"/>
            <a:ext cx="1539555" cy="1393969"/>
          </a:xfrm>
          <a:prstGeom prst="rect">
            <a:avLst/>
          </a:prstGeom>
        </p:spPr>
      </p:pic>
      <p:pic>
        <p:nvPicPr>
          <p:cNvPr id="31" name="Picture 30" descr="A picture containing text, sign, outdoor, plaque&#10;&#10;Description automatically generated">
            <a:extLst>
              <a:ext uri="{FF2B5EF4-FFF2-40B4-BE49-F238E27FC236}">
                <a16:creationId xmlns:a16="http://schemas.microsoft.com/office/drawing/2014/main" id="{B274990A-526B-1BD0-C6EA-9D0BBF8A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23" y="6160824"/>
            <a:ext cx="1585040" cy="2114418"/>
          </a:xfrm>
          <a:prstGeom prst="rect">
            <a:avLst/>
          </a:prstGeom>
        </p:spPr>
      </p:pic>
      <p:pic>
        <p:nvPicPr>
          <p:cNvPr id="35" name="Picture 34" descr="A sign on a pole&#10;&#10;Description automatically generated with medium confidence">
            <a:extLst>
              <a:ext uri="{FF2B5EF4-FFF2-40B4-BE49-F238E27FC236}">
                <a16:creationId xmlns:a16="http://schemas.microsoft.com/office/drawing/2014/main" id="{A2CA2622-3759-CEF5-2E08-86CD7525E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0" t="22245" r="11034" b="18679"/>
          <a:stretch/>
        </p:blipFill>
        <p:spPr>
          <a:xfrm>
            <a:off x="4928158" y="3730315"/>
            <a:ext cx="1199838" cy="1588167"/>
          </a:xfrm>
          <a:prstGeom prst="rect">
            <a:avLst/>
          </a:prstGeom>
        </p:spPr>
      </p:pic>
      <p:pic>
        <p:nvPicPr>
          <p:cNvPr id="37" name="Picture 36" descr="A sign on a pole&#10;&#10;Description automatically generated with low confidence">
            <a:extLst>
              <a:ext uri="{FF2B5EF4-FFF2-40B4-BE49-F238E27FC236}">
                <a16:creationId xmlns:a16="http://schemas.microsoft.com/office/drawing/2014/main" id="{C6B9E2EE-7650-3E96-9DB4-D3835D61D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42" t="14005" r="14892" b="27273"/>
          <a:stretch/>
        </p:blipFill>
        <p:spPr>
          <a:xfrm>
            <a:off x="3278094" y="3705020"/>
            <a:ext cx="1315322" cy="1636357"/>
          </a:xfrm>
          <a:prstGeom prst="rect">
            <a:avLst/>
          </a:prstGeom>
        </p:spPr>
      </p:pic>
      <p:pic>
        <p:nvPicPr>
          <p:cNvPr id="39" name="Picture 3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E2D458D7-4C52-23A2-E917-4612F4643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74" t="20979" r="16995" b="27267"/>
          <a:stretch/>
        </p:blipFill>
        <p:spPr>
          <a:xfrm>
            <a:off x="1761363" y="3701265"/>
            <a:ext cx="1315322" cy="1500191"/>
          </a:xfrm>
          <a:prstGeom prst="rect">
            <a:avLst/>
          </a:prstGeom>
        </p:spPr>
      </p:pic>
      <p:pic>
        <p:nvPicPr>
          <p:cNvPr id="41" name="Picture 40" descr="A sign on a pole&#10;&#10;Description automatically generated with low confidence">
            <a:extLst>
              <a:ext uri="{FF2B5EF4-FFF2-40B4-BE49-F238E27FC236}">
                <a16:creationId xmlns:a16="http://schemas.microsoft.com/office/drawing/2014/main" id="{37FF267E-3EC0-61B6-1E54-1BEF1D5A5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64" t="9343" r="24132" b="36905"/>
          <a:stretch/>
        </p:blipFill>
        <p:spPr>
          <a:xfrm>
            <a:off x="208755" y="3729115"/>
            <a:ext cx="1418662" cy="1787638"/>
          </a:xfrm>
          <a:prstGeom prst="rect">
            <a:avLst/>
          </a:prstGeom>
        </p:spPr>
      </p:pic>
      <p:pic>
        <p:nvPicPr>
          <p:cNvPr id="43" name="Picture 42" descr="A sign on a pole&#10;&#10;Description automatically generated with low confidence">
            <a:extLst>
              <a:ext uri="{FF2B5EF4-FFF2-40B4-BE49-F238E27FC236}">
                <a16:creationId xmlns:a16="http://schemas.microsoft.com/office/drawing/2014/main" id="{E0DD36A2-AC02-678B-23B3-EA495CEF24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069" t="20300" r="32822" b="44712"/>
          <a:stretch/>
        </p:blipFill>
        <p:spPr>
          <a:xfrm>
            <a:off x="1457584" y="1227766"/>
            <a:ext cx="885127" cy="1176650"/>
          </a:xfrm>
          <a:prstGeom prst="rect">
            <a:avLst/>
          </a:prstGeom>
        </p:spPr>
      </p:pic>
      <p:pic>
        <p:nvPicPr>
          <p:cNvPr id="45" name="Picture 44" descr="A sign on a pole&#10;&#10;Description automatically generated with medium confidence">
            <a:extLst>
              <a:ext uri="{FF2B5EF4-FFF2-40B4-BE49-F238E27FC236}">
                <a16:creationId xmlns:a16="http://schemas.microsoft.com/office/drawing/2014/main" id="{CBB5F2E8-4FF8-97B4-A7DB-AB398BD04E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11" t="10333" r="20001" b="43462"/>
          <a:stretch/>
        </p:blipFill>
        <p:spPr>
          <a:xfrm>
            <a:off x="2412893" y="1371521"/>
            <a:ext cx="1211281" cy="1370218"/>
          </a:xfrm>
          <a:prstGeom prst="rect">
            <a:avLst/>
          </a:prstGeom>
        </p:spPr>
      </p:pic>
      <p:pic>
        <p:nvPicPr>
          <p:cNvPr id="47" name="Picture 46" descr="A picture containing text, outdoor, sky, street&#10;&#10;Description automatically generated">
            <a:extLst>
              <a:ext uri="{FF2B5EF4-FFF2-40B4-BE49-F238E27FC236}">
                <a16:creationId xmlns:a16="http://schemas.microsoft.com/office/drawing/2014/main" id="{CA07FBA7-3AC5-7BA9-FC5B-CD36E55DC2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833" t="16080" r="45731" b="41387"/>
          <a:stretch/>
        </p:blipFill>
        <p:spPr>
          <a:xfrm>
            <a:off x="3753730" y="1265767"/>
            <a:ext cx="707879" cy="1412455"/>
          </a:xfrm>
          <a:prstGeom prst="rect">
            <a:avLst/>
          </a:prstGeom>
        </p:spPr>
      </p:pic>
      <p:pic>
        <p:nvPicPr>
          <p:cNvPr id="49" name="Picture 48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642DB86-A0D8-661C-F0BC-5F581DF79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527" t="8548" r="12966" b="20624"/>
          <a:stretch/>
        </p:blipFill>
        <p:spPr>
          <a:xfrm>
            <a:off x="4593416" y="1301961"/>
            <a:ext cx="934661" cy="1124857"/>
          </a:xfrm>
          <a:prstGeom prst="rect">
            <a:avLst/>
          </a:prstGeom>
        </p:spPr>
      </p:pic>
      <p:pic>
        <p:nvPicPr>
          <p:cNvPr id="51" name="Picture 50" descr="A sign on a pole&#10;&#10;Description automatically generated with medium confidence">
            <a:extLst>
              <a:ext uri="{FF2B5EF4-FFF2-40B4-BE49-F238E27FC236}">
                <a16:creationId xmlns:a16="http://schemas.microsoft.com/office/drawing/2014/main" id="{44792377-C08F-5955-FB7B-AC9B7C1C592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146" t="18161" r="43814" b="34942"/>
          <a:stretch/>
        </p:blipFill>
        <p:spPr>
          <a:xfrm>
            <a:off x="5818363" y="1301961"/>
            <a:ext cx="864137" cy="1588167"/>
          </a:xfrm>
          <a:prstGeom prst="rect">
            <a:avLst/>
          </a:prstGeom>
        </p:spPr>
      </p:pic>
      <p:pic>
        <p:nvPicPr>
          <p:cNvPr id="53" name="Picture 52" descr="A sign with flowers on it&#10;&#10;Description automatically generated with low confidence">
            <a:extLst>
              <a:ext uri="{FF2B5EF4-FFF2-40B4-BE49-F238E27FC236}">
                <a16:creationId xmlns:a16="http://schemas.microsoft.com/office/drawing/2014/main" id="{1F453FC1-0223-74D6-CA8D-BD9BF7BF1B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268"/>
          <a:stretch/>
        </p:blipFill>
        <p:spPr>
          <a:xfrm>
            <a:off x="267039" y="1227766"/>
            <a:ext cx="949249" cy="15881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6308B20-132D-D5F6-E17C-D77A5BE71E3E}"/>
              </a:ext>
            </a:extLst>
          </p:cNvPr>
          <p:cNvSpPr txBox="1"/>
          <p:nvPr/>
        </p:nvSpPr>
        <p:spPr>
          <a:xfrm>
            <a:off x="571745" y="919989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499610-42EB-B0DD-182A-475EA7D641B0}"/>
              </a:ext>
            </a:extLst>
          </p:cNvPr>
          <p:cNvSpPr txBox="1"/>
          <p:nvPr/>
        </p:nvSpPr>
        <p:spPr>
          <a:xfrm>
            <a:off x="1690253" y="92402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AD6ED5-9B14-4821-0AF8-B5D9A9869DD2}"/>
              </a:ext>
            </a:extLst>
          </p:cNvPr>
          <p:cNvSpPr txBox="1"/>
          <p:nvPr/>
        </p:nvSpPr>
        <p:spPr>
          <a:xfrm>
            <a:off x="3023099" y="97040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F34C93-4866-72E6-09C5-266B7465EA8B}"/>
              </a:ext>
            </a:extLst>
          </p:cNvPr>
          <p:cNvSpPr txBox="1"/>
          <p:nvPr/>
        </p:nvSpPr>
        <p:spPr>
          <a:xfrm>
            <a:off x="3896814" y="94550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5DA93A-F462-1ABC-1663-2F798D7BE8D5}"/>
              </a:ext>
            </a:extLst>
          </p:cNvPr>
          <p:cNvSpPr txBox="1"/>
          <p:nvPr/>
        </p:nvSpPr>
        <p:spPr>
          <a:xfrm>
            <a:off x="4950416" y="97040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0D5FA2-6985-75D8-B40E-A627AF996EC3}"/>
              </a:ext>
            </a:extLst>
          </p:cNvPr>
          <p:cNvSpPr txBox="1"/>
          <p:nvPr/>
        </p:nvSpPr>
        <p:spPr>
          <a:xfrm>
            <a:off x="6096265" y="95799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E8B992-F504-CAF4-A6AD-17617AC3C0BA}"/>
              </a:ext>
            </a:extLst>
          </p:cNvPr>
          <p:cNvSpPr txBox="1"/>
          <p:nvPr/>
        </p:nvSpPr>
        <p:spPr>
          <a:xfrm>
            <a:off x="634648" y="330390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CEF11-41CC-4621-7FE0-030FF55D8A38}"/>
              </a:ext>
            </a:extLst>
          </p:cNvPr>
          <p:cNvSpPr txBox="1"/>
          <p:nvPr/>
        </p:nvSpPr>
        <p:spPr>
          <a:xfrm>
            <a:off x="2191066" y="32754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77A0F7-4915-3293-24E8-7F2707FF0FA2}"/>
              </a:ext>
            </a:extLst>
          </p:cNvPr>
          <p:cNvSpPr txBox="1"/>
          <p:nvPr/>
        </p:nvSpPr>
        <p:spPr>
          <a:xfrm>
            <a:off x="3784111" y="3303908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72CAB0-7B4A-7EB0-B39D-6B86E4153CE0}"/>
              </a:ext>
            </a:extLst>
          </p:cNvPr>
          <p:cNvSpPr txBox="1"/>
          <p:nvPr/>
        </p:nvSpPr>
        <p:spPr>
          <a:xfrm>
            <a:off x="5395669" y="3329231"/>
            <a:ext cx="264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J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C318DE-8418-0E9C-B025-F5A2FACF6CE9}"/>
              </a:ext>
            </a:extLst>
          </p:cNvPr>
          <p:cNvSpPr txBox="1"/>
          <p:nvPr/>
        </p:nvSpPr>
        <p:spPr>
          <a:xfrm>
            <a:off x="598495" y="584156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35278A-A052-9BF7-E529-D02FA1B1AFEE}"/>
              </a:ext>
            </a:extLst>
          </p:cNvPr>
          <p:cNvSpPr txBox="1"/>
          <p:nvPr/>
        </p:nvSpPr>
        <p:spPr>
          <a:xfrm>
            <a:off x="2154913" y="5813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 SE" panose="03050602040202020205" pitchFamily="66" charset="77"/>
              </a:rPr>
              <a:t>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DA5AD-D8C7-A0E9-0DF4-7D769522CA70}"/>
              </a:ext>
            </a:extLst>
          </p:cNvPr>
          <p:cNvSpPr txBox="1"/>
          <p:nvPr/>
        </p:nvSpPr>
        <p:spPr>
          <a:xfrm>
            <a:off x="516115" y="98348"/>
            <a:ext cx="604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 SE" panose="03050602040202020205" pitchFamily="66" charset="77"/>
              </a:rPr>
              <a:t>These are the signs located at those locations that we can use for hidden clues.</a:t>
            </a:r>
          </a:p>
        </p:txBody>
      </p:sp>
    </p:spTree>
    <p:extLst>
      <p:ext uri="{BB962C8B-B14F-4D97-AF65-F5344CB8AC3E}">
        <p14:creationId xmlns:p14="http://schemas.microsoft.com/office/powerpoint/2010/main" val="13032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2296</TotalTime>
  <Words>46</Words>
  <Application>Microsoft Macintosh PowerPoint</Application>
  <PresentationFormat>Letter Paper (8.5x11 in)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Chalkboard SE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julie.price@gmail.com</dc:creator>
  <cp:lastModifiedBy>Julie Price</cp:lastModifiedBy>
  <cp:revision>24</cp:revision>
  <cp:lastPrinted>2025-10-30T01:54:56Z</cp:lastPrinted>
  <dcterms:created xsi:type="dcterms:W3CDTF">2022-10-29T15:22:06Z</dcterms:created>
  <dcterms:modified xsi:type="dcterms:W3CDTF">2025-10-30T02:01:27Z</dcterms:modified>
</cp:coreProperties>
</file>